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s/slide136.xml" ContentType="application/vnd.openxmlformats-officedocument.presentationml.slide+xml"/>
  <Override PartName="/ppt/slideLayouts/slideLayout203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Layouts/slideLayout222.xml" ContentType="application/vnd.openxmlformats-officedocument.presentationml.slideLayout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48.xml" ContentType="application/vnd.openxmlformats-officedocument.presentationml.slide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s/slide139.xml" ContentType="application/vnd.openxmlformats-officedocument.presentationml.slide+xml"/>
  <Override PartName="/ppt/slideLayouts/slideLayout206.xml" ContentType="application/vnd.openxmlformats-officedocument.presentationml.slideLayout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4032" r:id="rId6"/>
    <p:sldMasterId id="2147484044" r:id="rId7"/>
    <p:sldMasterId id="2147484056" r:id="rId8"/>
    <p:sldMasterId id="2147484190" r:id="rId9"/>
    <p:sldMasterId id="2147484202" r:id="rId10"/>
    <p:sldMasterId id="2147484214" r:id="rId11"/>
    <p:sldMasterId id="2147484226" r:id="rId12"/>
    <p:sldMasterId id="2147484238" r:id="rId13"/>
    <p:sldMasterId id="2147484298" r:id="rId14"/>
    <p:sldMasterId id="2147484310" r:id="rId15"/>
    <p:sldMasterId id="2147484322" r:id="rId16"/>
    <p:sldMasterId id="2147484334" r:id="rId17"/>
    <p:sldMasterId id="2147484346" r:id="rId18"/>
    <p:sldMasterId id="2147484358" r:id="rId19"/>
    <p:sldMasterId id="2147484370" r:id="rId20"/>
    <p:sldMasterId id="2147484382" r:id="rId21"/>
  </p:sldMasterIdLst>
  <p:notesMasterIdLst>
    <p:notesMasterId r:id="rId177"/>
  </p:notesMasterIdLst>
  <p:sldIdLst>
    <p:sldId id="590" r:id="rId22"/>
    <p:sldId id="591" r:id="rId23"/>
    <p:sldId id="592" r:id="rId24"/>
    <p:sldId id="593" r:id="rId25"/>
    <p:sldId id="594" r:id="rId26"/>
    <p:sldId id="595" r:id="rId27"/>
    <p:sldId id="596" r:id="rId28"/>
    <p:sldId id="597" r:id="rId29"/>
    <p:sldId id="598" r:id="rId30"/>
    <p:sldId id="599" r:id="rId31"/>
    <p:sldId id="308" r:id="rId32"/>
    <p:sldId id="309" r:id="rId33"/>
    <p:sldId id="679" r:id="rId34"/>
    <p:sldId id="311" r:id="rId35"/>
    <p:sldId id="312" r:id="rId36"/>
    <p:sldId id="683" r:id="rId37"/>
    <p:sldId id="440" r:id="rId38"/>
    <p:sldId id="659" r:id="rId39"/>
    <p:sldId id="661" r:id="rId40"/>
    <p:sldId id="662" r:id="rId41"/>
    <p:sldId id="660" r:id="rId42"/>
    <p:sldId id="663" r:id="rId43"/>
    <p:sldId id="441" r:id="rId44"/>
    <p:sldId id="442" r:id="rId45"/>
    <p:sldId id="443" r:id="rId46"/>
    <p:sldId id="444" r:id="rId47"/>
    <p:sldId id="600" r:id="rId48"/>
    <p:sldId id="601" r:id="rId49"/>
    <p:sldId id="603" r:id="rId50"/>
    <p:sldId id="604" r:id="rId51"/>
    <p:sldId id="605" r:id="rId52"/>
    <p:sldId id="606" r:id="rId53"/>
    <p:sldId id="607" r:id="rId54"/>
    <p:sldId id="448" r:id="rId55"/>
    <p:sldId id="445" r:id="rId56"/>
    <p:sldId id="449" r:id="rId57"/>
    <p:sldId id="450" r:id="rId58"/>
    <p:sldId id="556" r:id="rId59"/>
    <p:sldId id="451" r:id="rId60"/>
    <p:sldId id="452" r:id="rId61"/>
    <p:sldId id="453" r:id="rId62"/>
    <p:sldId id="454" r:id="rId63"/>
    <p:sldId id="455" r:id="rId64"/>
    <p:sldId id="486" r:id="rId65"/>
    <p:sldId id="487" r:id="rId66"/>
    <p:sldId id="488" r:id="rId67"/>
    <p:sldId id="489" r:id="rId68"/>
    <p:sldId id="318" r:id="rId69"/>
    <p:sldId id="319" r:id="rId70"/>
    <p:sldId id="456" r:id="rId71"/>
    <p:sldId id="457" r:id="rId72"/>
    <p:sldId id="458" r:id="rId73"/>
    <p:sldId id="459" r:id="rId74"/>
    <p:sldId id="460" r:id="rId75"/>
    <p:sldId id="461" r:id="rId76"/>
    <p:sldId id="608" r:id="rId77"/>
    <p:sldId id="609" r:id="rId78"/>
    <p:sldId id="610" r:id="rId79"/>
    <p:sldId id="611" r:id="rId80"/>
    <p:sldId id="612" r:id="rId81"/>
    <p:sldId id="613" r:id="rId82"/>
    <p:sldId id="614" r:id="rId83"/>
    <p:sldId id="615" r:id="rId84"/>
    <p:sldId id="616" r:id="rId85"/>
    <p:sldId id="617" r:id="rId86"/>
    <p:sldId id="618" r:id="rId87"/>
    <p:sldId id="619" r:id="rId88"/>
    <p:sldId id="620" r:id="rId89"/>
    <p:sldId id="621" r:id="rId90"/>
    <p:sldId id="622" r:id="rId91"/>
    <p:sldId id="623" r:id="rId92"/>
    <p:sldId id="624" r:id="rId93"/>
    <p:sldId id="625" r:id="rId94"/>
    <p:sldId id="626" r:id="rId95"/>
    <p:sldId id="627" r:id="rId96"/>
    <p:sldId id="516" r:id="rId97"/>
    <p:sldId id="517" r:id="rId98"/>
    <p:sldId id="518" r:id="rId99"/>
    <p:sldId id="519" r:id="rId100"/>
    <p:sldId id="520" r:id="rId101"/>
    <p:sldId id="521" r:id="rId102"/>
    <p:sldId id="522" r:id="rId103"/>
    <p:sldId id="523" r:id="rId104"/>
    <p:sldId id="524" r:id="rId105"/>
    <p:sldId id="462" r:id="rId106"/>
    <p:sldId id="463" r:id="rId107"/>
    <p:sldId id="464" r:id="rId108"/>
    <p:sldId id="465" r:id="rId109"/>
    <p:sldId id="680" r:id="rId110"/>
    <p:sldId id="467" r:id="rId111"/>
    <p:sldId id="468" r:id="rId112"/>
    <p:sldId id="469" r:id="rId113"/>
    <p:sldId id="470" r:id="rId114"/>
    <p:sldId id="471" r:id="rId115"/>
    <p:sldId id="472" r:id="rId116"/>
    <p:sldId id="473" r:id="rId117"/>
    <p:sldId id="474" r:id="rId118"/>
    <p:sldId id="475" r:id="rId119"/>
    <p:sldId id="476" r:id="rId120"/>
    <p:sldId id="477" r:id="rId121"/>
    <p:sldId id="478" r:id="rId122"/>
    <p:sldId id="479" r:id="rId123"/>
    <p:sldId id="480" r:id="rId124"/>
    <p:sldId id="481" r:id="rId125"/>
    <p:sldId id="628" r:id="rId126"/>
    <p:sldId id="629" r:id="rId127"/>
    <p:sldId id="630" r:id="rId128"/>
    <p:sldId id="631" r:id="rId129"/>
    <p:sldId id="681" r:id="rId130"/>
    <p:sldId id="682" r:id="rId131"/>
    <p:sldId id="634" r:id="rId132"/>
    <p:sldId id="635" r:id="rId133"/>
    <p:sldId id="636" r:id="rId134"/>
    <p:sldId id="637" r:id="rId135"/>
    <p:sldId id="638" r:id="rId136"/>
    <p:sldId id="639" r:id="rId137"/>
    <p:sldId id="640" r:id="rId138"/>
    <p:sldId id="641" r:id="rId139"/>
    <p:sldId id="642" r:id="rId140"/>
    <p:sldId id="643" r:id="rId141"/>
    <p:sldId id="644" r:id="rId142"/>
    <p:sldId id="645" r:id="rId143"/>
    <p:sldId id="646" r:id="rId144"/>
    <p:sldId id="647" r:id="rId145"/>
    <p:sldId id="648" r:id="rId146"/>
    <p:sldId id="649" r:id="rId147"/>
    <p:sldId id="650" r:id="rId148"/>
    <p:sldId id="651" r:id="rId149"/>
    <p:sldId id="652" r:id="rId150"/>
    <p:sldId id="653" r:id="rId151"/>
    <p:sldId id="654" r:id="rId152"/>
    <p:sldId id="655" r:id="rId153"/>
    <p:sldId id="656" r:id="rId154"/>
    <p:sldId id="657" r:id="rId155"/>
    <p:sldId id="658" r:id="rId156"/>
    <p:sldId id="544" r:id="rId157"/>
    <p:sldId id="366" r:id="rId158"/>
    <p:sldId id="589" r:id="rId159"/>
    <p:sldId id="340" r:id="rId160"/>
    <p:sldId id="545" r:id="rId161"/>
    <p:sldId id="664" r:id="rId162"/>
    <p:sldId id="665" r:id="rId163"/>
    <p:sldId id="666" r:id="rId164"/>
    <p:sldId id="667" r:id="rId165"/>
    <p:sldId id="668" r:id="rId166"/>
    <p:sldId id="669" r:id="rId167"/>
    <p:sldId id="670" r:id="rId168"/>
    <p:sldId id="671" r:id="rId169"/>
    <p:sldId id="672" r:id="rId170"/>
    <p:sldId id="673" r:id="rId171"/>
    <p:sldId id="674" r:id="rId172"/>
    <p:sldId id="675" r:id="rId173"/>
    <p:sldId id="676" r:id="rId174"/>
    <p:sldId id="677" r:id="rId175"/>
    <p:sldId id="678" r:id="rId176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B0F0"/>
    <a:srgbClr val="BBE0E3"/>
    <a:srgbClr val="BFBFBF"/>
    <a:srgbClr val="C00000"/>
    <a:srgbClr val="953735"/>
    <a:srgbClr val="66FFFF"/>
    <a:srgbClr val="FFFF99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38" Type="http://schemas.openxmlformats.org/officeDocument/2006/relationships/slide" Target="slides/slide117.xml"/><Relationship Id="rId154" Type="http://schemas.openxmlformats.org/officeDocument/2006/relationships/slide" Target="slides/slide133.xml"/><Relationship Id="rId159" Type="http://schemas.openxmlformats.org/officeDocument/2006/relationships/slide" Target="slides/slide138.xml"/><Relationship Id="rId175" Type="http://schemas.openxmlformats.org/officeDocument/2006/relationships/slide" Target="slides/slide154.xml"/><Relationship Id="rId170" Type="http://schemas.openxmlformats.org/officeDocument/2006/relationships/slide" Target="slides/slide14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144" Type="http://schemas.openxmlformats.org/officeDocument/2006/relationships/slide" Target="slides/slide123.xml"/><Relationship Id="rId149" Type="http://schemas.openxmlformats.org/officeDocument/2006/relationships/slide" Target="slides/slide12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60" Type="http://schemas.openxmlformats.org/officeDocument/2006/relationships/slide" Target="slides/slide139.xml"/><Relationship Id="rId165" Type="http://schemas.openxmlformats.org/officeDocument/2006/relationships/slide" Target="slides/slide144.xml"/><Relationship Id="rId181" Type="http://schemas.openxmlformats.org/officeDocument/2006/relationships/tableStyles" Target="tableStyles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slide" Target="slides/slide113.xml"/><Relationship Id="rId139" Type="http://schemas.openxmlformats.org/officeDocument/2006/relationships/slide" Target="slides/slide11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50" Type="http://schemas.openxmlformats.org/officeDocument/2006/relationships/slide" Target="slides/slide129.xml"/><Relationship Id="rId155" Type="http://schemas.openxmlformats.org/officeDocument/2006/relationships/slide" Target="slides/slide134.xml"/><Relationship Id="rId171" Type="http://schemas.openxmlformats.org/officeDocument/2006/relationships/slide" Target="slides/slide150.xml"/><Relationship Id="rId176" Type="http://schemas.openxmlformats.org/officeDocument/2006/relationships/slide" Target="slides/slide15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slide" Target="slides/slide108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40" Type="http://schemas.openxmlformats.org/officeDocument/2006/relationships/slide" Target="slides/slide119.xml"/><Relationship Id="rId145" Type="http://schemas.openxmlformats.org/officeDocument/2006/relationships/slide" Target="slides/slide124.xml"/><Relationship Id="rId161" Type="http://schemas.openxmlformats.org/officeDocument/2006/relationships/slide" Target="slides/slide140.xml"/><Relationship Id="rId166" Type="http://schemas.openxmlformats.org/officeDocument/2006/relationships/slide" Target="slides/slide1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51" Type="http://schemas.openxmlformats.org/officeDocument/2006/relationships/slide" Target="slides/slide130.xml"/><Relationship Id="rId156" Type="http://schemas.openxmlformats.org/officeDocument/2006/relationships/slide" Target="slides/slide135.xml"/><Relationship Id="rId177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51.xml"/><Relationship Id="rId180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slide" Target="slides/slide120.xml"/><Relationship Id="rId146" Type="http://schemas.openxmlformats.org/officeDocument/2006/relationships/slide" Target="slides/slide125.xml"/><Relationship Id="rId167" Type="http://schemas.openxmlformats.org/officeDocument/2006/relationships/slide" Target="slides/slide14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162" Type="http://schemas.openxmlformats.org/officeDocument/2006/relationships/slide" Target="slides/slide14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157" Type="http://schemas.openxmlformats.org/officeDocument/2006/relationships/slide" Target="slides/slide136.xml"/><Relationship Id="rId178" Type="http://schemas.openxmlformats.org/officeDocument/2006/relationships/presProps" Target="presProp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52" Type="http://schemas.openxmlformats.org/officeDocument/2006/relationships/slide" Target="slides/slide131.xml"/><Relationship Id="rId173" Type="http://schemas.openxmlformats.org/officeDocument/2006/relationships/slide" Target="slides/slide15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147" Type="http://schemas.openxmlformats.org/officeDocument/2006/relationships/slide" Target="slides/slide126.xml"/><Relationship Id="rId168" Type="http://schemas.openxmlformats.org/officeDocument/2006/relationships/slide" Target="slides/slide1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slide" Target="slides/slide121.xml"/><Relationship Id="rId163" Type="http://schemas.openxmlformats.org/officeDocument/2006/relationships/slide" Target="slides/slide14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slide" Target="slides/slide116.xml"/><Relationship Id="rId158" Type="http://schemas.openxmlformats.org/officeDocument/2006/relationships/slide" Target="slides/slide1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53" Type="http://schemas.openxmlformats.org/officeDocument/2006/relationships/slide" Target="slides/slide132.xml"/><Relationship Id="rId174" Type="http://schemas.openxmlformats.org/officeDocument/2006/relationships/slide" Target="slides/slide153.xml"/><Relationship Id="rId179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43" Type="http://schemas.openxmlformats.org/officeDocument/2006/relationships/slide" Target="slides/slide122.xml"/><Relationship Id="rId148" Type="http://schemas.openxmlformats.org/officeDocument/2006/relationships/slide" Target="slides/slide127.xml"/><Relationship Id="rId164" Type="http://schemas.openxmlformats.org/officeDocument/2006/relationships/slide" Target="slides/slide143.xml"/><Relationship Id="rId169" Type="http://schemas.openxmlformats.org/officeDocument/2006/relationships/slide" Target="slides/slide1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7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CAD7F0FA-259C-462B-A5C1-7805048EF3AC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01967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392F7-95F3-4EC4-94CA-FA8DEE81A9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64566-74F5-4244-9444-A3AC58BBB8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45BF-D2CD-4AF2-867F-1B52DE16C3C6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D602-991D-40CE-83B5-783A0AE09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A80B-F56E-48DC-9872-437AEDFFAADA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1C6A-43BD-467A-8C1F-AB2F5BABE1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05C-46CF-4B47-818F-D4FA3E073DF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E471-58F4-483F-8C47-1D3A76B117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CBC1-2BF7-42D0-A289-C11B883EB35E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0360-A2D5-4097-97A0-3B1271A0AA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A115-32E9-4085-A3AD-8C1B270E574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A5A9-2A03-49F8-9D26-2B7CCFA725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0BD6-58B4-4FC8-A51D-E983EB047B4C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2C54-C1E7-48FE-9BE9-B6F350F528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E2AB-44F8-4F73-A147-13CC77C7CCBF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E21A-E5C0-4CFA-9C21-86C19F7FFD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2264-EE7E-4163-8228-F1187436EF4F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1E889-2B83-4C62-9476-FBBEB89EB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2DA9-B9BC-42C1-B9CB-195D2BB5627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49CC-DA24-4B33-93DB-C5FB4D1D06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A061-4C06-448E-9714-F7EA1D931DAB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B824-15A8-43D2-83CA-ED62AD35B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10237-17C8-442F-B9A8-086551A7EC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F549-5010-4AD7-BA89-20B043EC3D1D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C98B3-3E3E-4A47-9167-88987D6360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91D0-2C1D-4F31-8561-157265980B9D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6B50-B249-4B8F-9B7E-559D716D62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81E1E-D33C-469A-B54E-5C485A650B75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091AB-8ABC-4051-BF21-E125F3CDC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6424-9386-4A9D-A02B-720118AA442B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706D-65F3-4CDA-86A3-19FE100728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8D54-18F3-4257-A349-C2A3C871F98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A1A72-B7B2-4AA1-858B-7D91EE8935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37E0-40F4-41A2-9F47-66F42FE8CB7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3B1D-A045-49F9-8ABB-4BBD45AEEB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B48F4-107F-4759-9CB2-72E2802F95E2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5432A-096B-4F83-932C-48EC7CBBD4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76AD5-3F7D-4D90-8C26-2E436989403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E669-C578-45FE-894B-DCC13CE7F1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7595F-87F4-4922-9A42-B948353F3716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43520-F208-4271-BB17-FAD75BE6AA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1A7D-3674-40CF-AA32-F22832D2EBA7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7891-078D-4AF4-904F-63BDAD411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72F9F-9C6E-438C-A853-269F6F6D16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9361C-4C60-48DA-807D-897114CF622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FFC54-2093-4DB7-B117-C6BF9155B2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29FCD-FD3D-4AD2-9160-DFEADEE1EE1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7B200-F6F6-4359-9A1D-72BA8BE270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A5F38-58A5-4205-8BCC-2C7E521AC498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F715F-3BB2-4656-A840-E1E316BD93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DC99F-CF12-40A6-B709-FFBC3A30328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613FA-CEDF-472D-81F4-673FEBCFE5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64E27-578D-4245-85C2-4B62014FF93C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42DCC-9C61-48A2-9CF5-CBF36FD0F4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712C2-F6BB-4B2D-99EE-8C827149483C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65BC8-0C15-410F-BB38-2078E2825C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C78E-FF4C-489A-B01D-EFC913E7B824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83F10-72AC-4E6F-AEE2-5707393C2E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C5C81-5364-4505-B58C-886BA30B41F8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ECB63-E625-4A1B-9368-9E525A3B5F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E45B9-E8F3-4E84-9C53-4FEA6FB719B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F15C2-F769-4A4F-B9F7-D260E93E6A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9BDE6-E2B0-4EF3-9DFB-21208A1F7F4A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64948-96E9-4D55-A2BC-8B01A15A77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50311-4F94-441C-8159-E249A83FB4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1DDAA-0371-41ED-B638-31CDEFA242A2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B8EF-9681-46AE-A998-B778FF7633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F71B1-0F60-477D-A2A2-73298D8C8C05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4876-79EF-4D0C-A8E2-11C1FBA985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46B9F-DA89-4A91-8A29-46245097E66D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F41F1-B3FA-4BA7-8BEC-6A83540F2D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AB5A-1F17-433F-A98C-BBB36C180E6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671FB-AC38-435A-9409-6859E3F2B32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7C7F0-F436-4CDE-967B-8422F2C220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5D8E-C4B9-4A4A-848B-06C94018BF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64CBF-E663-4BD2-98D6-FD47DEFAAA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32623-2306-4FA1-9C4D-CCA6AE742B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6E0DC-12BA-4679-9655-5882962E97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64EC2-635C-4821-8E14-C98F6FA14A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53C57-CF2A-4843-AFC9-0BD1EC6BAD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94408-8017-47AA-AAF6-B62D41CF4AC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7815A-64A0-4CDD-9921-5AC9436B3E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4226-BF0C-461D-A03A-A2FF4BBCD6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454C5-B1C4-4E02-8785-D559F6DA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45557-5731-4B3E-8EE7-2D2AEDF024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439691"/>
      </p:ext>
    </p:extLst>
  </p:cSld>
  <p:clrMapOvr>
    <a:masterClrMapping/>
  </p:clrMapOvr>
  <p:transition spd="med">
    <p:push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C2D1-C599-4D61-BF99-01F7990251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EEA2-DC4E-4BE1-9538-0A3FCCCD6F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397345"/>
      </p:ext>
    </p:extLst>
  </p:cSld>
  <p:clrMapOvr>
    <a:masterClrMapping/>
  </p:clrMapOvr>
  <p:transition spd="med">
    <p:push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8C2DC-9EE0-4C29-A3C9-27B008066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2B9D0-EA81-4823-9FD4-75B3577CB8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773540"/>
      </p:ext>
    </p:extLst>
  </p:cSld>
  <p:clrMapOvr>
    <a:masterClrMapping/>
  </p:clrMapOvr>
  <p:transition spd="med">
    <p:push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214A-4EE4-4E47-A655-4358C911C7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4C8F-87E3-45A0-95C2-A6D8C6927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999552"/>
      </p:ext>
    </p:extLst>
  </p:cSld>
  <p:clrMapOvr>
    <a:masterClrMapping/>
  </p:clrMapOvr>
  <p:transition spd="med">
    <p:push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1257F-46F2-4593-B98E-41D21DE934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612F-1C17-4CC8-8EEA-FF945C90D5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476871"/>
      </p:ext>
    </p:extLst>
  </p:cSld>
  <p:clrMapOvr>
    <a:masterClrMapping/>
  </p:clrMapOvr>
  <p:transition spd="med">
    <p:push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BE5D-2ED9-418D-8597-27B3DF4E0C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665F-D3CE-4437-AD2D-9EC67E0868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478556"/>
      </p:ext>
    </p:extLst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BCF4C-0F5A-40A9-A775-432353885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4977-DAD1-42CC-A6C5-A1E2917874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7E61-8010-427E-9A7C-54AEDF5AA5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395161"/>
      </p:ext>
    </p:extLst>
  </p:cSld>
  <p:clrMapOvr>
    <a:masterClrMapping/>
  </p:clrMapOvr>
  <p:transition spd="med">
    <p:push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B184A-FCF8-4ECC-929B-20346A553E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679D-89F0-4B28-BD8D-CC8EA2C22D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599973"/>
      </p:ext>
    </p:extLst>
  </p:cSld>
  <p:clrMapOvr>
    <a:masterClrMapping/>
  </p:clrMapOvr>
  <p:transition spd="med">
    <p:push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DD19-FD91-45A9-B03C-B2CB4B1510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DB9A3-6AA8-4F08-ACEF-CF9793C687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879657"/>
      </p:ext>
    </p:extLst>
  </p:cSld>
  <p:clrMapOvr>
    <a:masterClrMapping/>
  </p:clrMapOvr>
  <p:transition spd="med">
    <p:push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74EF-4091-4911-9757-2C81206A86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540B-8BA1-4409-B351-CD7E3357857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401022"/>
      </p:ext>
    </p:extLst>
  </p:cSld>
  <p:clrMapOvr>
    <a:masterClrMapping/>
  </p:clrMapOvr>
  <p:transition spd="med">
    <p:push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BB14-1408-4FA5-BE94-5E43F0BF0C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89B1-519F-4CE2-AB5C-D9654A7AB2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600449"/>
      </p:ext>
    </p:extLst>
  </p:cSld>
  <p:clrMapOvr>
    <a:masterClrMapping/>
  </p:clrMapOvr>
  <p:transition spd="med">
    <p:push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944D4-176F-4756-903A-903F298F20A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4825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E9392-DEEA-425A-BA86-A43CB97077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2295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86733-2D8B-43BE-9DED-A6A0383D4E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8211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0C264-073B-4B16-BA3B-D5A52257BE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4131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72A5-8846-4530-80E6-29D19F4FF3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254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98F4-46F9-4E94-957B-E3FE820BA9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CBEC0-626D-491B-87BE-5703F524FB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5617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2DA2D-8C1F-4C27-BF9C-73DF6D4F00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16641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F33E-4D71-4390-A212-42D2DC087A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4155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BD5F-B40B-4562-93F8-D1D325E1C0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740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547E-E7C5-4692-868C-4604CA9424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8626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0C0DB-F5ED-493F-B063-11B05EBAA1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3931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6123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485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975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80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BEA13-CEA0-454D-968F-9D7F2A58BE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3204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5653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3641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5164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8618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9034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5455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593884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581731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82101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7E07-F839-4B14-8F59-3B47B108F9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698755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328249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5353830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113069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99776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8738497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808616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97231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42842-18FA-4600-8BB7-88E0DBE6A85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BA1A-22F9-4C6E-9C13-B14C17A5F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7656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B84BF-10C3-4DAB-AD15-BB23C3288E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7B2F3-231B-48AD-852A-3C3C8265789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883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2173D-4017-43A8-9567-449B6B61CA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ED76-59F4-4B05-BF63-B4E5D03352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4E6A7-F13C-4213-8EC9-210CB98C71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7233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BA67-1532-46C7-BE01-6EEA2D47646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641F4-1C1F-4E8F-B4CA-F4E7A36B3DD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6937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E4B4-C8E3-4D88-95AD-70D0881F36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870F-378F-4118-8269-0085402A4A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5988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D7C2-37C7-45C4-8DBE-3AF0E98763D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2036C-09AB-45C2-8C24-D7579148F7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1122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2A663-3D82-4A98-AC92-F9FFF7EFAB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E808-04E1-42ED-B9CC-DB00BF625A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5334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F8463-0A85-479B-9A8A-6109FC0AFA7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0AA2-BDBF-41CA-AA74-C08E76E3B3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95590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16ED-C7CC-4046-A7A6-547BD989D49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5F3C-3D41-47F1-8580-2684BF82D2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1567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8520-9267-41D1-80F2-9B709B4CB7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33DB-358E-4EF2-B1A2-E84FAAE9E6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629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EA6F-B80F-4ED3-BF8B-F7CDD6FC79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6C8FF-45E6-4ED0-9C90-BDA326F98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1515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6942B-24B5-4CF0-99C5-D50D911976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34A4A-6EE0-41C8-AED5-17F23F9A39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83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2F8FD-1837-4F0F-B395-8EB3F8BA76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48BFB-E224-4E65-9CA7-E0F50DC6F4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A6693-8C4F-4ECF-9327-A3A3642FF1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B9B9E-D640-4341-BFA8-8A028DED6B1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5979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3A5C2-6EDF-4121-B1F8-FA4D39A05A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E3CB-4E98-414F-ADC6-39BB472B085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91002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1CCC6-B42A-4175-A749-10B3F5B389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8886-8543-4101-8336-A48599CDDE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1157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F3F8-FE69-4CC2-99F9-899B66A400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C0AFB-4EA2-4088-A66D-D34E638692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6503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2AF63-610F-4868-91A6-815AC233E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CD013-1848-4032-9A7D-EF768D10C3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6823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9E7-130A-4FCE-9CBE-6610FCCBF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A2FF9-1A09-4E04-BC86-2EAAD0EE40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4226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06811-FA44-49AE-80BE-52195DC5B3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8F038-379F-4DCC-9D68-6E4A375DD4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812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AA3A5-CD20-4519-8C58-46C248FCFC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ACF4B-8426-47E3-A3E2-C5C6E9AC80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96747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7F224-D198-41F1-8476-22D3CB78A5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6E88-EC89-43F8-B512-96B2AE6DAF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15313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3F2F7-E8F7-40FF-A8A5-2A04CD6249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BD4F1-C384-4C21-9C50-6D98D7AAA61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222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4A252-17EF-4FF1-B5AB-7439B56558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B8268-4EFF-4D33-A89C-E1D831C955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BC94B-EA07-4646-A0ED-D287AD76E6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6032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231F5-C3AF-41A0-8AB9-DB29A042DB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15BDF-6CA7-4578-AFBC-18B1C2F90E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6808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1E186-3AC8-48FC-AF11-8309323DB99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CE654-175F-41FF-BC63-0050CAC2B4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932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1A4D7-5D38-40D1-8153-A40859D8C4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0619-F866-45CB-A517-0690CD5150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58002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11C88-000F-40BD-AE5F-000C6984650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70B0-07B6-4C47-833E-993D3B5B06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1259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3CB5-78FA-43D3-BC4C-FE6C7AF692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BAA8-1013-4D1D-91AC-A66B72570B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9516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BB887-0FE7-431F-9633-9FD66D30F4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BE49C-353A-41F5-9C11-234350F99D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1366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AD24-EF07-4BEF-B024-2D06FC5B7B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FA76C-4C71-4A9E-A0E5-C8B42E92AE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29993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4B99-39E5-46B7-93D9-E6BC2A9A81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3EAB1-0875-4FED-AC6A-5F9FBF1E2C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6816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99D1-7EF3-4CB1-B713-2E0B265E55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1F6E8-6137-4B8D-9285-8164829593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31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99E36-296E-48EB-B19B-484804AC64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97EF7-E8D8-4F73-8A5C-C76BC4A00F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A33A-84A4-4041-A97B-DC18B6B2D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7741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5E3ED-085A-4B56-8694-36F385EC5D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B987-12AB-4A62-98AE-AD37D48910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98CE3-0348-43DA-A7DA-1B6873187F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7E45-5D6B-4EB1-A3D9-EA962C5338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44914-99C5-46A4-A2F1-8745BA825F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FB372-41A0-4B41-9B5E-15B31E6D837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69FF5-23C5-499D-814E-368044C0C81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012DB-9AB4-4EBB-9B76-48DACA7C19E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6C200-796F-49D2-9080-918BBCBDC62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356A8-E7A2-4DA8-98E5-BAD919329B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208A-2C13-4964-82DC-4B147B74B8E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DF84A-9950-4CFD-B428-7E3EA178AC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B1951-E655-48B4-814C-ACBC163B7C2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2ECF4-319E-45B9-948D-80E01062645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716F3-ADB6-4618-BE3C-ED0990F284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C3B34-5081-40A3-BDFF-906AFD7A06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C622D-C8AE-4E41-A975-6A8F8F6FFA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F4384-0499-4EC9-A184-B32B3355F5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EB559-5D5F-4570-BE3F-790CB0B1EB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031C7-6105-4578-9253-B4547AEFBA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B7C54-F963-4A80-A345-E6E22C80570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3C63B-4E40-4029-96CB-442528B288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C07BD-8D97-4B51-B49B-2F2C40510F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2A54-518C-40BE-9A9B-8CAF9F5104C4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787E-ECAC-49C3-BF9C-4194C2CEA7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7346E-196A-43FA-A28B-8CCA003680D3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67F2-8704-4308-B3C0-F69BECF456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71D3-3404-422E-8661-A1614B2A6A5D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B40E7-5098-40BF-87F6-D809ECE4EA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D706-44F8-4DB6-AF42-2FD2FE5D01D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3FEE-2B2E-42AB-8150-530B2F5887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195B9-627D-4712-8875-D1BE7ABD1F6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B7068-F709-4181-944F-F734CE6077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38F76-A877-4655-BA95-8FA615CE1888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96487-DE15-4B93-8116-D3DBC354D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B2FEC-360B-4C96-A024-DDB0D02331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BB4D-D73E-4AA4-B51D-D993409C6A1B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C9A4-FCEA-4232-A0EF-B7C9DB6818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83187-777E-4ACF-9EA8-6582EEE2B81C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68291-C799-4155-AB2F-6FE2F54BB2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99E81-04BB-4467-A195-E550788DCE8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DE59-D2F4-44F3-8B7E-F2920BC13F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E8D6F-41AF-4506-89DB-6EF7F7B2D704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A8C8-DFE4-4E49-9E63-D420CEF9A7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CA42F-77C8-4460-B43A-DBEA137C6DD1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87EB5-00FF-44C5-8251-9E76D1EA2A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8BC90-7561-4110-96FB-A50EE95D4D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94ABD-7725-40F6-9309-33EBBC3896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26040-532A-4237-9752-EFD74AE34D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97982-0775-4C75-9541-75816B61D7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F419D-5E7D-4569-9039-C22C13F6BE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5F9EE-E763-4F73-9B7C-8FCDA7459E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5CD39-7B70-4C70-B72C-BC4B7F4BDD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C8A95-472B-402C-B830-B10C4FF4D6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26C69-D28D-47BD-9A29-B5B610C3ED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AE7A0-1296-487C-ABCB-FFDAE51A6D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6425F-0BA1-4E40-A01E-F0C89AEB56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0E5-3D7D-469E-B217-296482EF82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B4CD-6A04-4232-B820-99C7553F505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77CC-2B9F-4A2F-973D-42309D5530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B345F-F0D4-4C08-9132-A512779F3A2C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FF2B-57D0-4680-8300-E16CFF14C0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136-E9F3-4077-8230-6FE09FE73477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4E2D-3D8C-421D-968F-676C131615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A315-01E9-48C7-A1DA-AE181DF81A8E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BF07-7AB3-437E-8CF0-60C1983DF3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6CF61-B701-49C8-9C22-C3C1A00711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2A85-30E1-440C-AA61-1C4DAF583CF3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F703-076A-4787-B188-69E8C4ADFF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17322-2755-430C-92D8-7C0C7D7F1D5B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2B8F-6105-48A0-8966-A2DF5C1D0D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F31-7957-4092-B72A-3E60E39C6542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37DCA-4A24-45F0-B9A2-2107F4EA66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FADA-1BEB-405E-ACEA-A124BBD6E182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F19B-1E83-412F-ABE8-3AF58A09E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6C46-1F28-4E22-BDB5-4E2DC3017EA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3339-3C2E-475D-BBF2-233B3738E5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5DA3-5F76-4262-A267-EECEF2B36313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CC8A-D591-4A75-889C-E806E0D1C8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B679-CD19-4BA4-944F-BD0499EA4792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C434-240D-40B9-BD63-37C014B65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6F1D-14D0-403B-95FE-BC64B15FF385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F472-1A81-46B2-8DBE-EA09666CD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06CE-6515-487E-930C-340AC8C4669A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48F2-2C5A-4766-973C-79E345DCB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6855-D43D-430D-A3E6-EAC3C17F7A7D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19C56-7E83-47E3-B815-451FAE4022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0657A-8F28-48C8-9E6B-96940FD529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CDB3-36FD-4624-BF72-BE4DB343CF54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94F50-C9AD-4A6A-A53C-C0BD07C8C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1FEE-365E-4F1D-A4B7-F5F86601F9F8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102B-4ACA-4149-862D-D4CA5E6B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AE43-7745-4D1C-9E93-4A75A88960FA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798B-DA80-444F-8CEF-BCBE9B92F5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9E5F-A9E9-40E6-B2A8-0D59B26A8B81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2FFA-35BA-4DC4-8611-25983A2FB1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03A28-09D1-4F4C-AD21-D0B4DEA69424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DF49-F730-417F-98DC-812BECA2D0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03820-F0BC-4C33-8165-1A4DD4C82B13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3DF22-4A71-4F4C-AEC0-FC5EA43B95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06BB7-4166-4097-870F-C9ED55797B76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5234-D0BE-46E4-BBD6-587DD4AA6C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B2903-4FAB-49BB-99FF-60BD71527A64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3A4F-6DBF-4C4F-98E0-41B6E9C8F2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EA7D-EE71-4D56-8CBE-F81A4A92B9B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C4D4-F59B-4671-AF3A-9371D4D0D4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D261-E1A2-4C0D-8715-C068B49F220E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FAF3-6711-47B0-BCC7-5C04CA543F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55F85-4CB3-4870-9401-9E378859A9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03A2-8BD6-43C9-B633-3ADCF8E437B2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D067-51C1-42C9-940B-7C53992A8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D970-EB55-4881-BAFD-0963B86FB648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B79-9242-4E9A-9274-9479B63B4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2716-C0DA-48EA-8AAC-7EB69583661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AADD-CD24-409A-B7FD-D7A7658AD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2474-46C6-4197-BEF9-62B72ED364CE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0B97-A592-4E64-9A6C-3C206E5468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E2F2-96D7-49BC-9236-E318B2FE0DAA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8648-9858-4FC6-AACB-CBE922A25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4C5-F32C-4A3E-9B45-EDC32665A527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8233-7D83-4EB3-8C04-D9ABCF8EF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51E0-45D2-4987-92B4-80B64358EC7B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64BA-ADE6-46CC-A055-FE169528C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D796-461A-45C7-A9D1-98A09C540636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2814-E44C-438A-8F2C-FCCE40894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CF52-C722-44CF-96EC-43A4E0C9B695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C93E-5838-43F8-8FDC-2F4F81160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6B4C5-F52A-4A43-A4A4-2E987B08C5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3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B9FD855F-9BFA-4844-8E1E-89FFCAD7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93D0C78-B33F-459C-A6CB-B6813409BA9C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1628E4-BEAD-4A8F-A141-5854A195E2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E07BA0-B32C-4C2F-AE07-DEC59DE33B4B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8284B2-DA3A-49BE-BC5A-88F30F7D73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09E0B3-D015-46E8-94D1-1D6653B470C8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05B486-A43A-41FA-B9D2-CA93793DD6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2C02DA8-CE6A-486B-B094-AF97503ECE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B4F7B8C-84D6-474F-926B-79F1BA9AF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47C90DE-AA15-467F-A376-35FF3AD967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9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 spd="med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906BA336-50A2-40CB-B40A-5C5088B6E70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87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1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00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12AEF638-6797-41DE-8328-3A7BCA621B4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6CA3079-BA55-4856-9290-5B88FA7EDF3E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cndle_light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" descr="D:\Immagini\Gesù\0 (12).gi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5923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278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E794A78-3B81-4B6F-B824-763C319D8C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95CD1E-5B28-4112-A0C3-8BB0C594811C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90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71ADB149-CD90-44A0-9A39-4F885A9C45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D5F8A8-C8CA-4AB0-B705-F55E6A794E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22/11/2022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3E7FB26-CA47-4B56-B705-F750AA25D57B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84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E1AD758-02ED-413B-B2FA-55D3AFF902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D5AE37D9-E0BB-4039-8655-A1C67F7B7E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EB4F48D0-A16E-42A6-B360-C7D436466D39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0D69AA40-AB94-4E55-8160-ED103FDCD0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7C5CAC45-1970-41D3-BDD6-1AC0CA5047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413594-37B0-4576-BC14-4A0EC7A469A4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6CDD9E-A865-4DED-895B-0766B7230A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A2C62D1-0E05-4E74-B23A-186B81F82FE5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00B655F-2ADE-4A8B-B0AD-5ACCA6F3A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8A15D235-60AF-4C75-A974-6EB15F3D75EF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9C378FA2-5B90-4742-A1FC-CB54187981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/>
              <a:pPr>
                <a:defRPr/>
              </a:pPr>
              <a:t>22/11/2022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3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3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8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8.xml"/><Relationship Id="rId4" Type="http://schemas.openxmlformats.org/officeDocument/2006/relationships/image" Target="../media/image73.gif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1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1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ttangolo 2"/>
          <p:cNvPicPr>
            <a:picLocks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852738"/>
            <a:ext cx="518160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719388" y="5143500"/>
            <a:ext cx="5308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it-IT" sz="3600" spc="3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Arial" charset="0"/>
              </a:rPr>
              <a:t>Seconda Domenica</a:t>
            </a:r>
            <a:endParaRPr lang="it-IT" sz="3600" spc="3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cs typeface="Arial" charset="0"/>
            </a:endParaRPr>
          </a:p>
        </p:txBody>
      </p:sp>
      <p:pic>
        <p:nvPicPr>
          <p:cNvPr id="3076" name="Picture 2" descr="D:\Immagini\Bambini 13 animati\A1 (77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1888"/>
            <a:ext cx="2319337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93518" y="1196752"/>
            <a:ext cx="40430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4 dicembre </a:t>
            </a:r>
          </a:p>
          <a:p>
            <a:pPr algn="ctr">
              <a:defRPr/>
            </a:pP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2022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pic>
        <p:nvPicPr>
          <p:cNvPr id="6" name="Picture 2" descr="D:\Immagini\Bambini 13 animati\A1 (2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22669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5602362"/>
      </p:ext>
    </p:extLst>
  </p:cSld>
  <p:clrMapOvr>
    <a:masterClrMapping/>
  </p:clrMapOvr>
  <p:transition spd="med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4973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64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92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52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6962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colui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23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La grazia del Signore nostro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Gesù Cristo, l’amore di Dio Padre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e la comunione dello Spirito Santo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dell’Agnello. 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23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116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0213" y="2967335"/>
            <a:ext cx="84035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sm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Vieni nasci ancora</a:t>
            </a:r>
            <a:endParaRPr lang="it-IT" sz="7200" b="1" cap="sm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Fede\Desktop\angelo-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6542" y="332656"/>
            <a:ext cx="1738796" cy="27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72004" y="1137813"/>
            <a:ext cx="3600395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619671" y="4437112"/>
            <a:ext cx="6120680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9667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pPr eaLnBrk="1" hangingPunct="1"/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217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pPr eaLnBrk="1" hangingPunct="1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eaLnBrk="1" hangingPunct="1"/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pPr eaLnBrk="1" hangingPunct="1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28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Eri la luce, venivi nel mondo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Venivi tra i tuoi e i tuoi però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Loro non ti hanno accolto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326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invochiamo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,</a:t>
            </a:r>
          </a:p>
          <a:p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vieni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noi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ti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vogliamo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accanto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58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7744" y="5516563"/>
            <a:ext cx="59459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La nostra casa è tua</a:t>
            </a:r>
          </a:p>
          <a:p>
            <a:pPr algn="r" eaLnBrk="1" hangingPunct="1"/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xmlns="" val="3902428834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tu che ritorni, tu che rinasci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Dove c’è amore e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carità, qui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sei 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presente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576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47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Fede\Desktop\mani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28134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29455"/>
            <a:ext cx="911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ancora dentro l’anima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sempre, nasci in mezzo a </a:t>
            </a:r>
            <a:r>
              <a:rPr lang="it-IT" sz="4000" b="1" i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noi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68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2a8f8g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5741" y="1415441"/>
            <a:ext cx="9144000" cy="5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7579" y="0"/>
            <a:ext cx="9165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Per le strade luci, feste e musiche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Betlemme è qui.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11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pPr eaLnBrk="1" hangingPunct="1"/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138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pPr eaLnBrk="1" hangingPunct="1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eaLnBrk="1" hangingPunct="1"/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pPr eaLnBrk="1" hangingPunct="1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604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Eri la luce, venivi nel mondo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Venivi tra i tuoi e i tuoi però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Loro non ti hanno accolto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9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3648" y="35196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552" y="2026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invochiamo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, vieni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443711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vogliamo 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accanto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eaLnBrk="1" hangingPunct="1"/>
            <a:endParaRPr lang="it-IT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12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7744" y="5516563"/>
            <a:ext cx="59459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La nostra casa è tua</a:t>
            </a:r>
          </a:p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xmlns="" val="43681316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560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36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50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a voi fratelli </a:t>
            </a:r>
            <a:r>
              <a:rPr lang="it-IT" sz="4000" b="1" dirty="0" smtClean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sorelle che </a:t>
            </a: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ho molto peccato in pensieri,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voi fratelli </a:t>
            </a:r>
            <a:r>
              <a:rPr lang="it-IT" sz="4000" b="1" dirty="0" smtClean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sorelle di </a:t>
            </a: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pregare per me </a:t>
            </a:r>
            <a:r>
              <a:rPr lang="it-IT" sz="4000" b="1" dirty="0" smtClean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il </a:t>
            </a:r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Signore Dio nostro.</a:t>
            </a:r>
            <a:r>
              <a:rPr lang="it-IT" sz="4000" dirty="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202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184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3648" y="35196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552" y="202664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invochiamo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, vieni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443711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noi ti 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vogliamo </a:t>
            </a:r>
          </a:p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accanto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itchFamily="34" charset="0"/>
            </a:endParaRPr>
          </a:p>
          <a:p>
            <a:pPr eaLnBrk="1" hangingPunct="1"/>
            <a:endParaRPr lang="it-IT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75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67744" y="5516563"/>
            <a:ext cx="59459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La nostra casa è tua</a:t>
            </a:r>
          </a:p>
          <a:p>
            <a:pPr algn="r" eaLnBrk="1" hangingPunct="1"/>
            <a:r>
              <a:rPr lang="it-IT" sz="4000" b="1" dirty="0">
                <a:solidFill>
                  <a:prstClr val="white"/>
                </a:solidFill>
                <a:latin typeface="Trebuchet MS" pitchFamily="34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xmlns="" val="3081082697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305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8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 descr="J:\Colori\VitaDiGesu\Beatitudini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7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/>
          <p:cNvSpPr>
            <a:spLocks noChangeArrowheads="1"/>
          </p:cNvSpPr>
          <p:nvPr/>
        </p:nvSpPr>
        <p:spPr bwMode="auto">
          <a:xfrm>
            <a:off x="428625" y="313403"/>
            <a:ext cx="821531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Saziati del cibo spirituale, o Signore, a te innalziamo la nostra supplica: per la partecipazione a questo sacramento, insegnaci a valutare con sapienza i beni della terra e a tenere fisso lo sguardo su quelli del cielo. Per Cristo nostro Signore.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						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					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Amen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3" name="Picture 15" descr="i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4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795963" y="1989138"/>
            <a:ext cx="3095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400">
                <a:solidFill>
                  <a:srgbClr val="3399FF"/>
                </a:solidFill>
                <a:latin typeface="Tahoma" pitchFamily="34" charset="0"/>
              </a:rPr>
              <a:t>8 dicembre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5435600" y="3352800"/>
            <a:ext cx="3708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IMMACOLATA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CONCEZIONE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della </a:t>
            </a:r>
            <a:br>
              <a:rPr lang="it-IT" sz="3200">
                <a:solidFill>
                  <a:srgbClr val="3399FF"/>
                </a:solidFill>
                <a:latin typeface="Copperplate Gothic Bold" pitchFamily="34" charset="0"/>
              </a:rPr>
            </a:b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Beata </a:t>
            </a:r>
            <a:br>
              <a:rPr lang="it-IT" sz="3200">
                <a:solidFill>
                  <a:srgbClr val="3399FF"/>
                </a:solidFill>
                <a:latin typeface="Copperplate Gothic Bold" pitchFamily="34" charset="0"/>
              </a:rPr>
            </a:b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Vergine</a:t>
            </a:r>
            <a:br>
              <a:rPr lang="it-IT" sz="3200">
                <a:solidFill>
                  <a:srgbClr val="3399FF"/>
                </a:solidFill>
                <a:latin typeface="Copperplate Gothic Bold" pitchFamily="34" charset="0"/>
              </a:rPr>
            </a:b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Maria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940425" y="260350"/>
            <a:ext cx="2663825" cy="143033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Parrocchia della</a:t>
            </a:r>
            <a:br>
              <a:rPr lang="it-IT" sz="2800">
                <a:solidFill>
                  <a:srgbClr val="FF3300"/>
                </a:solidFill>
                <a:latin typeface="Lucida Calligraphy" pitchFamily="66" charset="0"/>
              </a:rPr>
            </a:b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Cattedrale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  <p:bldP spid="4302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+mn-lt"/>
              </a:rPr>
              <a:t>Il Signore sia con voi.</a:t>
            </a:r>
          </a:p>
          <a:p>
            <a:r>
              <a:rPr lang="it-IT" sz="4000" b="1" dirty="0">
                <a:latin typeface="+mn-lt"/>
              </a:rPr>
              <a:t>E con il tuo spirito. </a:t>
            </a:r>
            <a:endParaRPr lang="it-IT" sz="4000" dirty="0">
              <a:latin typeface="+mn-lt"/>
            </a:endParaRPr>
          </a:p>
          <a:p>
            <a:endParaRPr lang="it-IT" sz="4000" dirty="0">
              <a:latin typeface="+mn-lt"/>
            </a:endParaRPr>
          </a:p>
          <a:p>
            <a:r>
              <a:rPr lang="it-IT" sz="4000" dirty="0">
                <a:latin typeface="+mn-lt"/>
              </a:rPr>
              <a:t>Vi benedica Dio onnipotente </a:t>
            </a:r>
          </a:p>
          <a:p>
            <a:r>
              <a:rPr lang="it-IT" sz="4000" dirty="0">
                <a:latin typeface="+mn-lt"/>
              </a:rPr>
              <a:t>Padre e Figlio e Spirito Santo.		</a:t>
            </a:r>
          </a:p>
          <a:p>
            <a:r>
              <a:rPr lang="it-IT" sz="4000" b="1" dirty="0">
                <a:latin typeface="+mn-lt"/>
              </a:rPr>
              <a:t>Amen. </a:t>
            </a:r>
            <a:endParaRPr lang="it-IT" sz="4000" dirty="0">
              <a:latin typeface="+mn-lt"/>
            </a:endParaRPr>
          </a:p>
          <a:p>
            <a:endParaRPr lang="it-IT" sz="4000" dirty="0">
              <a:latin typeface="+mn-lt"/>
            </a:endParaRPr>
          </a:p>
          <a:p>
            <a:r>
              <a:rPr lang="it-IT" sz="4000" dirty="0">
                <a:latin typeface="+mn-lt"/>
              </a:rPr>
              <a:t>Nel nome del Signore: andate in pace.</a:t>
            </a:r>
          </a:p>
          <a:p>
            <a:r>
              <a:rPr lang="it-IT" sz="4000" b="1" dirty="0">
                <a:latin typeface="+mn-lt"/>
              </a:rPr>
              <a:t>Rendiamo grazie a Dio. </a:t>
            </a:r>
            <a:endParaRPr lang="it-IT" sz="4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</a:t>
            </a:r>
          </a:p>
          <a:p>
            <a:r>
              <a:rPr lang="it-IT" sz="4000">
                <a:latin typeface="Calibri" pitchFamily="34" charset="0"/>
              </a:rPr>
              <a:t>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http://www.salzburger-bergadvent.at/images/content/adventmarkt/big/adventmark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Ciao a tutti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buona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domenica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:\DCIM\100OLYMP\P1010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 rot="20907689">
            <a:off x="963963" y="739384"/>
            <a:ext cx="7650942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CANZONE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DELL’AMICIZIA</a:t>
            </a:r>
            <a:endParaRPr lang="it-IT" sz="8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53122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Fede\Desktop\PDVD_000.BMP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In un mondo di maschere,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dove sembra impossibile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riuscire a sconfiggere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tutto ciò che annienta l’uomo;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1646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:\DCIM\100OLYMP\P1010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il potere, la falsità,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la violenza e l’avidità,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sono cose </a:t>
            </a:r>
            <a:r>
              <a:rPr lang="it-IT" sz="4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da abbattere;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noi, però, non siamo soli.</a:t>
            </a:r>
          </a:p>
        </p:txBody>
      </p:sp>
    </p:spTree>
    <p:extLst>
      <p:ext uri="{BB962C8B-B14F-4D97-AF65-F5344CB8AC3E}">
        <p14:creationId xmlns:p14="http://schemas.microsoft.com/office/powerpoint/2010/main" xmlns="" val="10977753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Fede\Desktop\PDVD_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ttangolo 1"/>
          <p:cNvSpPr>
            <a:spLocks noChangeArrowheads="1"/>
          </p:cNvSpPr>
          <p:nvPr/>
        </p:nvSpPr>
        <p:spPr bwMode="auto">
          <a:xfrm>
            <a:off x="571500" y="2286000"/>
            <a:ext cx="4143375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</a:rPr>
              <a:t>Canta…</a:t>
            </a:r>
          </a:p>
        </p:txBody>
      </p:sp>
      <p:pic>
        <p:nvPicPr>
          <p:cNvPr id="118788" name="Picture 3" descr="C:\Documents and Settings\Fede\Desktop\PDVD_00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Rettangolo 4"/>
          <p:cNvSpPr>
            <a:spLocks noChangeArrowheads="1"/>
          </p:cNvSpPr>
          <p:nvPr/>
        </p:nvSpPr>
        <p:spPr bwMode="auto">
          <a:xfrm>
            <a:off x="3929063" y="5500688"/>
            <a:ext cx="4572000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</a:rPr>
              <a:t>…con noi,</a:t>
            </a:r>
          </a:p>
        </p:txBody>
      </p:sp>
    </p:spTree>
    <p:extLst>
      <p:ext uri="{BB962C8B-B14F-4D97-AF65-F5344CB8AC3E}">
        <p14:creationId xmlns:p14="http://schemas.microsoft.com/office/powerpoint/2010/main" xmlns="" val="12491246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C:\Documents and Settings\Fede\Desktop\PDVD_003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00313" y="357188"/>
            <a:ext cx="532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batti le mani,</a:t>
            </a:r>
            <a:endParaRPr lang="it-IT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58509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Fede\Desktop\PDVD_004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000125" y="285750"/>
            <a:ext cx="7143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alzale in alto, muovile al ritmo del canto,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09557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Fede\Desktop\PDVD_005.BMP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34" y="357166"/>
            <a:ext cx="842965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stringi la mano del tuo vicino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e scoprirai che è meno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duro il cammino così.</a:t>
            </a:r>
          </a:p>
        </p:txBody>
      </p:sp>
    </p:spTree>
    <p:extLst>
      <p:ext uri="{BB962C8B-B14F-4D97-AF65-F5344CB8AC3E}">
        <p14:creationId xmlns:p14="http://schemas.microsoft.com/office/powerpoint/2010/main" xmlns="" val="37228043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Fede\Desktop\PDVD_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ttangolo 1"/>
          <p:cNvSpPr>
            <a:spLocks noChangeArrowheads="1"/>
          </p:cNvSpPr>
          <p:nvPr/>
        </p:nvSpPr>
        <p:spPr bwMode="auto">
          <a:xfrm>
            <a:off x="571500" y="2286000"/>
            <a:ext cx="4143375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</a:rPr>
              <a:t>Canta…</a:t>
            </a:r>
          </a:p>
        </p:txBody>
      </p:sp>
      <p:pic>
        <p:nvPicPr>
          <p:cNvPr id="122884" name="Picture 3" descr="C:\Documents and Settings\Fede\Desktop\PDVD_00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Rettangolo 4"/>
          <p:cNvSpPr>
            <a:spLocks noChangeArrowheads="1"/>
          </p:cNvSpPr>
          <p:nvPr/>
        </p:nvSpPr>
        <p:spPr bwMode="auto">
          <a:xfrm>
            <a:off x="3929063" y="5500688"/>
            <a:ext cx="4572000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</a:rPr>
              <a:t>…con noi,</a:t>
            </a:r>
          </a:p>
        </p:txBody>
      </p:sp>
    </p:spTree>
    <p:extLst>
      <p:ext uri="{BB962C8B-B14F-4D97-AF65-F5344CB8AC3E}">
        <p14:creationId xmlns:p14="http://schemas.microsoft.com/office/powerpoint/2010/main" xmlns="" val="12932039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C:\Documents and Settings\Fede\Desktop\PDVD_003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00313" y="357188"/>
            <a:ext cx="532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batti le mani,</a:t>
            </a:r>
            <a:endParaRPr lang="it-IT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34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214313" y="615226"/>
            <a:ext cx="864393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O Padre, che hai fatto germogliare sulla terra il Salvatore e su di lui hai posto il tuo Spirito, suscita in noi gli stessi sentimenti di Cristo, perché portiamo frutti di giustizia e di pace. Per il nostro Signore Gesù Cristo, tuo Figlio, che è Dio, e vive e regna con te, nell’unità dello Spirito Santo, per tutti i secoli dei secoli.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			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					</a:t>
            </a:r>
            <a:r>
              <a:rPr lang="it-IT" sz="4000" b="1" dirty="0" smtClean="0">
                <a:latin typeface="Calibri" pitchFamily="34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.</a:t>
            </a:r>
            <a:endParaRPr lang="it-IT" sz="4000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Fede\Desktop\PDVD_004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000125" y="285750"/>
            <a:ext cx="7143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alzale in alto, muovile al ritmo del canto,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64604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Fede\Desktop\PDVD_005.BMP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34" y="357166"/>
            <a:ext cx="842965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stringi la mano del tuo vicino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e scoprirai che è meno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duro il cammino così.</a:t>
            </a:r>
          </a:p>
        </p:txBody>
      </p:sp>
    </p:spTree>
    <p:extLst>
      <p:ext uri="{BB962C8B-B14F-4D97-AF65-F5344CB8AC3E}">
        <p14:creationId xmlns:p14="http://schemas.microsoft.com/office/powerpoint/2010/main" xmlns="" val="227220374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Fede\Desktop\PDVD_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571500" y="2286000"/>
            <a:ext cx="4143375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</a:rPr>
              <a:t>Canta…</a:t>
            </a:r>
          </a:p>
        </p:txBody>
      </p:sp>
      <p:pic>
        <p:nvPicPr>
          <p:cNvPr id="126980" name="Picture 3" descr="C:\Documents and Settings\Fede\Desktop\PDVD_00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Rettangolo 4"/>
          <p:cNvSpPr>
            <a:spLocks noChangeArrowheads="1"/>
          </p:cNvSpPr>
          <p:nvPr/>
        </p:nvSpPr>
        <p:spPr bwMode="auto">
          <a:xfrm>
            <a:off x="3929063" y="5500688"/>
            <a:ext cx="4572000" cy="101600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000">
                <a:solidFill>
                  <a:prstClr val="black"/>
                </a:solidFill>
                <a:latin typeface="Comic Sans MS" pitchFamily="66" charset="0"/>
              </a:rPr>
              <a:t>…con noi,</a:t>
            </a:r>
          </a:p>
        </p:txBody>
      </p:sp>
    </p:spTree>
    <p:extLst>
      <p:ext uri="{BB962C8B-B14F-4D97-AF65-F5344CB8AC3E}">
        <p14:creationId xmlns:p14="http://schemas.microsoft.com/office/powerpoint/2010/main" xmlns="" val="219385517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C:\Documents and Settings\Fede\Desktop\PDVD_003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00313" y="357188"/>
            <a:ext cx="532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batti le mani,</a:t>
            </a:r>
            <a:endParaRPr lang="it-IT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3947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C:\Documents and Settings\Fede\Desktop\PDVD_004.B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000125" y="285750"/>
            <a:ext cx="7143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alzale in alto, muovile al ritmo del canto,</a:t>
            </a: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29667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Documents and Settings\Fede\Desktop\PDVD_005.BMP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34" y="357166"/>
            <a:ext cx="842965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stringi la mano del tuo vicino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e scoprirai che è meno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duro il cammino così.</a:t>
            </a:r>
          </a:p>
        </p:txBody>
      </p:sp>
    </p:spTree>
    <p:extLst>
      <p:ext uri="{BB962C8B-B14F-4D97-AF65-F5344CB8AC3E}">
        <p14:creationId xmlns:p14="http://schemas.microsoft.com/office/powerpoint/2010/main" xmlns="" val="1177226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 (95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2857520" cy="388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4357686" y="1357298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ChangeArrowheads="1"/>
          </p:cNvSpPr>
          <p:nvPr/>
        </p:nvSpPr>
        <p:spPr bwMode="auto">
          <a:xfrm>
            <a:off x="251520" y="116632"/>
            <a:ext cx="850106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 i="1" dirty="0" smtClean="0">
                <a:latin typeface="Arial" charset="0"/>
                <a:ea typeface="Times New Roman" pitchFamily="18" charset="0"/>
                <a:cs typeface="Arial" charset="0"/>
              </a:rPr>
              <a:t>Dal libro del profeta Isaia</a:t>
            </a:r>
            <a:endParaRPr lang="it-IT" sz="4000" dirty="0">
              <a:ea typeface="Times New Roman" pitchFamily="18" charset="0"/>
              <a:cs typeface="Arial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quel giorno,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un germoglio spunterà dal tronco di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Iesse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,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un virgulto germoglierà dalle sue radici.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Su di lui si poserà lo spirito del Signore,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spirito di sapienza e d’intelligenza,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spirito di consiglio e di fortezza,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spirito di conoscenza e di timore del Signore.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7507" y="11501"/>
            <a:ext cx="864096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Si compiacerà del timore del Signore.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Non giudicherà secondo le apparenze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non prenderà decisioni per sentito dire;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 giudicherà con giustizia i miseri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prenderà decisioni eque per gli umili della terra.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Percuoterà il violento con la verga della sua bocca,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con il soffio delle sue labbra ucciderà l’empio.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01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74440" y="44624"/>
            <a:ext cx="871296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giustizia sarà fascia dei suoi lombi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la fedeltà cintura dei suoi fianchi.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lupo dimorerà insieme con l’agnello;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leopardo si sdraierà accanto al capretto;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vitello e il leoncello pascoleranno insieme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un piccolo fanciullo li guiderà.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mucca e l’orsa pascoleranno insieme;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 loro piccoli si sdraieranno insieme.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15207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tella com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839" cy="691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1"/>
            </p:custDataLst>
          </p:nvPr>
        </p:nvSpPr>
        <p:spPr>
          <a:xfrm>
            <a:off x="897005" y="1916832"/>
            <a:ext cx="742382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Luce che sorgi </a:t>
            </a:r>
          </a:p>
          <a:p>
            <a:pPr algn="ctr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nella notte</a:t>
            </a:r>
          </a:p>
        </p:txBody>
      </p:sp>
    </p:spTree>
    <p:extLst>
      <p:ext uri="{BB962C8B-B14F-4D97-AF65-F5344CB8AC3E}">
        <p14:creationId xmlns:p14="http://schemas.microsoft.com/office/powerpoint/2010/main" xmlns="" val="12167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735955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leone si ciberà di paglia, come il bue.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lattante si trastullerà sulla buca della vipera;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bambino metterà la mano nel covo del serpente velenoso.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81120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268760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Non agiranno più iniquamente né saccheggeranno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tutto il mio santo monte,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perché la conoscenza del Signore riempirà la terra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come le acque ricoprono il mare.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62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305068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quel giorno avverrà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che la radice di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Iesse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si leverà a vessillo per i popoli.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Le nazioni la cercheranno con ansia.</a:t>
            </a:r>
            <a:b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sua dimora sarà gloriosa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</a:p>
          <a:p>
            <a:pPr lvl="0"/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	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grazie a Dio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lvl="0"/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89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s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1885" cy="6859588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877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57188" y="3214688"/>
            <a:ext cx="8501062" cy="31702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 Dio, affida al re il tuo diritto, al figlio di re la tua giustizia; egli giudichi il tuo </a:t>
            </a:r>
            <a:r>
              <a:rPr lang="it-IT" sz="4000" b="1" i="1" dirty="0" smtClean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popolo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 </a:t>
            </a:r>
            <a:r>
              <a:rPr lang="it-IT" sz="4000" b="1" i="1" dirty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giustizia e i tuoi </a:t>
            </a:r>
            <a:r>
              <a:rPr lang="it-IT" sz="4000" b="1" i="1" dirty="0" smtClean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poveri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 </a:t>
            </a:r>
            <a:r>
              <a:rPr lang="it-IT" sz="4000" b="1" i="1" dirty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diritto. </a:t>
            </a:r>
            <a:endParaRPr lang="ca-ES" sz="4000" b="1" i="1" dirty="0">
              <a:solidFill>
                <a:srgbClr val="0710B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43125" y="1214438"/>
            <a:ext cx="6367463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Vieni,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 di giustizia e di pace.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7" grpId="0" animBg="1" autoUpdateAnimBg="0"/>
      <p:bldP spid="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magine Gesù risor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203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43000" y="2786063"/>
            <a:ext cx="8001000" cy="3170099"/>
          </a:xfrm>
          <a:prstGeom prst="rect">
            <a:avLst/>
          </a:prstGeom>
          <a:solidFill>
            <a:srgbClr val="00B0F0">
              <a:alpha val="56078"/>
            </a:srgb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latin typeface="Comic Sans MS" pitchFamily="66" charset="0"/>
              </a:rPr>
              <a:t>Nei suoi giorni fiorirà il giusto e abbondi la pace, finché non si spenga la luna. E domini da mare a mare, dal fiume sino ai confini della terra. </a:t>
            </a:r>
            <a:endParaRPr lang="ca-ES" sz="40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7158" y="1428736"/>
            <a:ext cx="6367463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Vieni,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 di giustizia e di pace.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  <p:bldP spid="5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mareli.altervista.org/col2/pred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857250" y="2409825"/>
            <a:ext cx="8286750" cy="3786188"/>
          </a:xfrm>
          <a:prstGeom prst="rect">
            <a:avLst/>
          </a:prstGeom>
          <a:solidFill>
            <a:srgbClr val="00B0F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Perché egli libererà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il misero che invoca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e il povero che non trova aiuto. Abbia pietà del debole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e del misero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e salvi la vita dei suoi miseri.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71688" y="428625"/>
            <a:ext cx="6367462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Vieni,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 di giustizia e di pace.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5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mareli.altervista.org/col2/risorto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57250" y="2357438"/>
            <a:ext cx="7572375" cy="3786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</a:rPr>
              <a:t>Il suo nome duri in eterno, davanti al sole </a:t>
            </a:r>
          </a:p>
          <a:p>
            <a:pPr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</a:rPr>
              <a:t>germogli il suo nome. </a:t>
            </a:r>
          </a:p>
          <a:p>
            <a:pPr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</a:rPr>
              <a:t>In lui siano benedette </a:t>
            </a:r>
          </a:p>
          <a:p>
            <a:pPr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</a:rPr>
              <a:t>tutte le stirpi della terra </a:t>
            </a:r>
          </a:p>
          <a:p>
            <a:pPr>
              <a:defRPr/>
            </a:pPr>
            <a:r>
              <a:rPr lang="it-IT" sz="4000" b="1" i="1" dirty="0">
                <a:solidFill>
                  <a:sysClr val="windowText" lastClr="000000"/>
                </a:solidFill>
                <a:latin typeface="Comic Sans MS" pitchFamily="66" charset="0"/>
              </a:rPr>
              <a:t>e tutti genti lo dicano beato.</a:t>
            </a:r>
            <a:r>
              <a:rPr lang="it-IT" sz="4000" dirty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endParaRPr lang="ca-ES" sz="4000" b="1" i="1" dirty="0"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28875" y="357188"/>
            <a:ext cx="6367463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Vieni,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 di giustizia e di pace.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 autoUpdateAnimBg="0"/>
      <p:bldP spid="5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05 Fotografie\Cattedrale\Avvento\Avvento 2007 0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51900"/>
                <a:gd name="adj2" fmla="val 50000"/>
              </a:avLst>
            </a:prstTxWarp>
          </a:bodyPr>
          <a:lstStyle/>
          <a:p>
            <a:pPr algn="ctr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</a:t>
            </a:r>
          </a:p>
        </p:txBody>
      </p:sp>
      <p:sp>
        <p:nvSpPr>
          <p:cNvPr id="51204" name="WordArt 4"/>
          <p:cNvSpPr>
            <a:spLocks noChangeArrowheads="1" noChangeShapeType="1" noTextEdit="1"/>
          </p:cNvSpPr>
          <p:nvPr/>
        </p:nvSpPr>
        <p:spPr bwMode="auto">
          <a:xfrm>
            <a:off x="500063" y="0"/>
            <a:ext cx="8072437" cy="54292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Corona</a:t>
            </a:r>
          </a:p>
        </p:txBody>
      </p:sp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285750" y="571500"/>
            <a:ext cx="8643938" cy="6072188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0"/>
                <a:gd name="adj2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dell'Avvento</a:t>
            </a:r>
          </a:p>
        </p:txBody>
      </p:sp>
    </p:spTree>
    <p:extLst>
      <p:ext uri="{BB962C8B-B14F-4D97-AF65-F5344CB8AC3E}">
        <p14:creationId xmlns:p14="http://schemas.microsoft.com/office/powerpoint/2010/main" xmlns="" val="24630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fiamme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99265" y="764704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27088" y="3838575"/>
            <a:ext cx="7467600" cy="3019425"/>
          </a:xfrm>
          <a:prstGeom prst="rect">
            <a:avLst/>
          </a:prstGeom>
          <a:solidFill>
            <a:srgbClr val="BBE0E3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lvl="1">
              <a:defRPr/>
            </a:pPr>
            <a:r>
              <a:rPr lang="it-IT" sz="4800" b="1" dirty="0">
                <a:solidFill>
                  <a:srgbClr val="000000"/>
                </a:solidFill>
                <a:latin typeface="Comic Sans MS" pitchFamily="66" charset="0"/>
              </a:rPr>
              <a:t>Si accende una luce all’uomo quaggiù, presto verrà </a:t>
            </a:r>
          </a:p>
          <a:p>
            <a:pPr lvl="1">
              <a:defRPr/>
            </a:pPr>
            <a:r>
              <a:rPr lang="it-IT" sz="4800" b="1" dirty="0">
                <a:solidFill>
                  <a:srgbClr val="000000"/>
                </a:solidFill>
                <a:latin typeface="Comic Sans MS" pitchFamily="66" charset="0"/>
              </a:rPr>
              <a:t>tra noi Gesù. </a:t>
            </a:r>
          </a:p>
        </p:txBody>
      </p:sp>
      <p:pic>
        <p:nvPicPr>
          <p:cNvPr id="5" name="Picture 5" descr="fiamme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3928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40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95288" y="3838575"/>
            <a:ext cx="8318500" cy="30194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Vegliate;</a:t>
            </a:r>
          </a:p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lo sposo non tarderà;</a:t>
            </a:r>
          </a:p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se siete pronti</a:t>
            </a:r>
          </a:p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vi aprirà.</a:t>
            </a:r>
          </a:p>
        </p:txBody>
      </p:sp>
      <p:pic>
        <p:nvPicPr>
          <p:cNvPr id="53252" name="Picture 5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8064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62633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07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6838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Lieti cantate: </a:t>
            </a:r>
          </a:p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gloria al Signor! Nascerà il Redentor!</a:t>
            </a:r>
          </a:p>
        </p:txBody>
      </p:sp>
      <p:pic>
        <p:nvPicPr>
          <p:cNvPr id="58372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8064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8835" y="43198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77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00113" y="3838575"/>
            <a:ext cx="7561262" cy="30194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Si accende una luce all’uomo quaggiù, </a:t>
            </a:r>
            <a:br>
              <a:rPr lang="it-IT" sz="48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presto verrà </a:t>
            </a:r>
          </a:p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tra noi Gesù.</a:t>
            </a:r>
          </a:p>
        </p:txBody>
      </p:sp>
      <p:pic>
        <p:nvPicPr>
          <p:cNvPr id="59396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8064" y="1009465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8835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51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214438" y="4437063"/>
            <a:ext cx="7429500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dirty="0">
                <a:latin typeface="Comic Sans MS" pitchFamily="66" charset="0"/>
              </a:rPr>
              <a:t>Un’umile grotta solo offrirà Betlemme, piccola città.</a:t>
            </a:r>
          </a:p>
        </p:txBody>
      </p:sp>
      <p:pic>
        <p:nvPicPr>
          <p:cNvPr id="60420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8064" y="1000124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5939" y="515143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13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Lieti cantate: </a:t>
            </a:r>
          </a:p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gloria al Signor! Nascerà il Redentor!</a:t>
            </a:r>
          </a:p>
        </p:txBody>
      </p:sp>
      <p:pic>
        <p:nvPicPr>
          <p:cNvPr id="61444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8064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5939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72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Matteo.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0419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107504" y="260648"/>
            <a:ext cx="5150346" cy="440120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quei giorni, venne Giovanni il Battista e predicava nel deserto della Giudea dicendo: «Convertitevi, perché il regno dei cieli è vicino!». </a:t>
            </a:r>
            <a:endParaRPr lang="it-IT" sz="4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kidslink.bo.cnr.it/silvani/ebraica/simboli/image/tora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19"/>
          <a:stretch>
            <a:fillRect/>
          </a:stretch>
        </p:blipFill>
        <p:spPr bwMode="auto">
          <a:xfrm>
            <a:off x="0" y="0"/>
            <a:ext cx="9040338" cy="6858000"/>
          </a:xfrm>
          <a:prstGeom prst="rect">
            <a:avLst/>
          </a:prstGeom>
          <a:noFill/>
        </p:spPr>
      </p:pic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142875" y="0"/>
            <a:ext cx="8715375" cy="31702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Egli infatti è colui del quale aveva parlato il profeta Isaia quando disse: "Voce di uno che grida nel deserto: Preparate la via del Signore, raddrizzate i suoi sentieri!".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282" y="0"/>
            <a:ext cx="8643937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lui, Giovanni, portava un vestito di peli di cammello e una cintura di pelle attorno ai fianchi; il suo cibo erano cavallette e miele selvatico.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4869160"/>
            <a:ext cx="871543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Allora Gerusalemme, tutta la Giudea e  tutta la zona lungo il Giordano accorrevano a lui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156" y="5301208"/>
            <a:ext cx="8715436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si facevano battezzare da lui nel fiume Giordano, confessando i loro peccati.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00105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4818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://www.pest2000.it/Foto/animali/Vipera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42844" y="0"/>
            <a:ext cx="885831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Vedendo molti farisei e sadducei venire al suo battesimo, disse loro: «Razza di vipere! Chi vi ha fatto credere di poter sfuggire all'ira imminente?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ttp://casa.atuttonet.it/images/2010/04/pesc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7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14282" y="0"/>
            <a:ext cx="87868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Fate dunque un frutto della conversione, e non crediate di poter dire dentro di voi: “Abbiamo Abramo per padre!”.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://2piu2uguale5.ilcannocchiale.it/mediamanager/sys.user/112701/PIET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Perché io vi che dico che da queste pietre Dio può suscitare figli di Abramo.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://upload.wikimedia.org/wikipedia/commons/thumb/a/a1/Scure_nel_tronco.jpg/600px-Scure_nel_tron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14282" y="0"/>
            <a:ext cx="8643998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Già la scure è posta alla radice degli alberi; perciò ogni albero che non dà buon frutto viene tagliato e gettato nel fuoco.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928926" y="4857760"/>
            <a:ext cx="621507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Io vi battezzo nell’acqua </a:t>
            </a:r>
          </a:p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per la conversione;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 descr="http://www.theshoesmagazine.it/magazine/PARLIAMO%20DI/RUBRICHE/calzature/storia%20della%20scarpa1_file/storia%2520della%2520scarpa1_file/Sandali_peruviani150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711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14282" y="0"/>
            <a:ext cx="857256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ma colui che viene dopo di me è più forte di me e io non sono degno di portargli i sandali;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http://www.cristorepd.it/images/pcr/editoriali/battesimo-sign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egli vi battezzerà in Spirito Santo </a:t>
            </a:r>
          </a:p>
          <a:p>
            <a:pPr algn="just"/>
            <a:r>
              <a:rPr lang="it-IT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fuoco.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 descr="http://farm3.static.flickr.com/2390/2326711657_a95d56ba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325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14282" y="4143380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Tiene in mano la pale e pulirà la sua aia e raccoglierà il suo frumento nel granaio, ma brucerà la paglia con un fuoco inestinguibile».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localhost/download/immagini/10_Avv_Nat/02_Avv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6712" cy="5786454"/>
          </a:xfrm>
          <a:prstGeom prst="rect">
            <a:avLst/>
          </a:prstGeom>
          <a:noFill/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451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3013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Padre onnipotente,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creatore del cielo e della terra,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 tutte le cose visibili e invisibili.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Signore, Gesù Cristo, unigenito Figlio di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nato dal Padre prima di tutti i secoli: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da Dio, Luce da Luce,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vero da Dio vero,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generato, non creato,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della stessa sostanza del Padre;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mezzo di 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noi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opera dello Spirito santo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si è incarnato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nel seno della vergine Maria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Fu crocifisso per noi sotto Ponzio Pilato, morì e fu sepolto.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Il terzo giorno è risuscitato,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secondo le Scritture, è salito al cielo, siede alla destra del Padre.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di nuovo verrà, nella gloria,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giudicare i vivi e i morti,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nello Spirito Santo,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che è Signore e dà la vita,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procede dal Padre e dal Figlio.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Con il Padre e il Figlio è adorato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glorificato,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ha parlato per mezzo dei profeti.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la Chiesa,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una santa cattolica e apostolica.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Professo un solo battesimo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il perdono dei peccati.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Aspetto la risurrezione dei morti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la vita del mondo che verrà.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SEGNI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DEL TUO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789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947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642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95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285728"/>
            <a:ext cx="8657626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Mentre il silenzio avvolge la terra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tu vieni in mezzo a noi,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Parola del Padre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5352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84076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582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272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0888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197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2977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133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526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7494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380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85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14480" y="3500438"/>
            <a:ext cx="7267146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riveli ai nostri cuori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l'amore di Dio.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A te la lode, a te la gloria,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nostro Salvatore!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6983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4309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2448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905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0380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314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5068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142875" y="142875"/>
            <a:ext cx="90011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magine 4" descr="Immagine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4138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SANTO SPIR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3" descr="Immagine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Arial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Arial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nell'attesa della tua venuta.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anche noi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 rimettiamo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abbandonarci alla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tentazione,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21537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0603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Tuo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è il regno,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 potenza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la gloria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0240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Y1ET1KCkLZvZb5lTo6k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W8tZIZDqyPpJHphGVKkE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xvVUKhBLOiw5J4FtO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FVtCHRbpCnWyQuS6WZ7C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Bl7nRYcAwtbqY5HkxdWK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1O3Ryvpl21Dnsxv6iMf9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4nYrDBSp8S0o4TzNmpDz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M8zMNOOlxwASUFzPiFZhk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3Ti5zLuGfiImxX8Vdnjb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FWW10Dw19D8ZoIKBrSo2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sXTdtsC7ctIlQ4a6MX5RP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0xuMJTM06N9sau5Mlzlo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BSPuKfmuH5Z3rO07YkOi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fBbjwshTk1SXua6iQQj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l3dU21ojpc6il1oYHnKI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w1Bg63wYM0pYfbxzfyP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lNDl5EYK3wCqxLhQcl5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iwBCehvywWmT4aIglenm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2303</Words>
  <Application>Microsoft Office PowerPoint</Application>
  <PresentationFormat>Presentazione su schermo (4:3)</PresentationFormat>
  <Paragraphs>448</Paragraphs>
  <Slides>155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Titoli diapositive</vt:lpstr>
      </vt:variant>
      <vt:variant>
        <vt:i4>155</vt:i4>
      </vt:variant>
    </vt:vector>
  </HeadingPairs>
  <TitlesOfParts>
    <vt:vector size="176" baseType="lpstr">
      <vt:lpstr>En blanco</vt:lpstr>
      <vt:lpstr>2_Struttura predefinita</vt:lpstr>
      <vt:lpstr>1_En blanco</vt:lpstr>
      <vt:lpstr>Tema di Office</vt:lpstr>
      <vt:lpstr>3_Struttura predefinita</vt:lpstr>
      <vt:lpstr>5_Tema di Office</vt:lpstr>
      <vt:lpstr>10_Tema di Office</vt:lpstr>
      <vt:lpstr>6_Tema di Office</vt:lpstr>
      <vt:lpstr>1_Tema di Office</vt:lpstr>
      <vt:lpstr>7_Tema di Office</vt:lpstr>
      <vt:lpstr>8_Tema di Office</vt:lpstr>
      <vt:lpstr>3_Tema di Office</vt:lpstr>
      <vt:lpstr>5_En blanco</vt:lpstr>
      <vt:lpstr>11_Tema di Office</vt:lpstr>
      <vt:lpstr>2_En blanco</vt:lpstr>
      <vt:lpstr>12_Tema di Office</vt:lpstr>
      <vt:lpstr>18_Tema di Office</vt:lpstr>
      <vt:lpstr>13_Tema di Office</vt:lpstr>
      <vt:lpstr>14_Tema di Office</vt:lpstr>
      <vt:lpstr>17_Tema di Office</vt:lpstr>
      <vt:lpstr>1_Struttura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Oreste</cp:lastModifiedBy>
  <cp:revision>109</cp:revision>
  <dcterms:created xsi:type="dcterms:W3CDTF">2003-10-01T14:22:47Z</dcterms:created>
  <dcterms:modified xsi:type="dcterms:W3CDTF">2022-11-22T15:49:43Z</dcterms:modified>
</cp:coreProperties>
</file>